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6" r:id="rId3"/>
    <p:sldId id="261" r:id="rId4"/>
    <p:sldId id="259" r:id="rId5"/>
    <p:sldId id="260" r:id="rId6"/>
    <p:sldId id="263" r:id="rId7"/>
    <p:sldId id="266" r:id="rId8"/>
    <p:sldId id="267" r:id="rId9"/>
    <p:sldId id="269" r:id="rId10"/>
    <p:sldId id="268" r:id="rId11"/>
    <p:sldId id="270" r:id="rId12"/>
    <p:sldId id="271" r:id="rId13"/>
    <p:sldId id="275" r:id="rId14"/>
    <p:sldId id="272" r:id="rId15"/>
    <p:sldId id="273" r:id="rId16"/>
    <p:sldId id="277" r:id="rId17"/>
    <p:sldId id="278" r:id="rId18"/>
    <p:sldId id="276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BEF4A-0808-404F-80D1-58803FF1592F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E8DEB-5BAA-4101-A9E8-4566BC0FA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E8DEB-5BAA-4101-A9E8-4566BC0FA2E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3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8DEB-5BAA-4101-A9E8-4566BC0FA2E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5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1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96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69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06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91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1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3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6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2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5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3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2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2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5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0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85720" y="5000636"/>
            <a:ext cx="8553480" cy="150019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5000636"/>
            <a:ext cx="8553480" cy="150019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C488E2-32DC-4DBD-8A7D-7E87AB822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79" y="1175654"/>
            <a:ext cx="5040562" cy="299644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4E9B01-C9EC-43C1-A0BF-3B403F345874}"/>
              </a:ext>
            </a:extLst>
          </p:cNvPr>
          <p:cNvSpPr/>
          <p:nvPr/>
        </p:nvSpPr>
        <p:spPr>
          <a:xfrm>
            <a:off x="971600" y="252324"/>
            <a:ext cx="6552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Муниципальное бюджетное дошкольное образовательное учреждение  Детский сад № 1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городского округа – город Камышин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021986-294A-4BE7-87A8-4446D1A6116F}"/>
              </a:ext>
            </a:extLst>
          </p:cNvPr>
          <p:cNvSpPr/>
          <p:nvPr/>
        </p:nvSpPr>
        <p:spPr>
          <a:xfrm>
            <a:off x="304800" y="4172097"/>
            <a:ext cx="855348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площадка Федерального  государственного автономного учреждения </a:t>
            </a:r>
          </a:p>
          <a:p>
            <a:pPr lvl="0"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«Федеральный институт развития образования» </a:t>
            </a:r>
          </a:p>
          <a:p>
            <a:pPr lvl="0" algn="ctr"/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</a:p>
          <a:p>
            <a:pPr lvl="0" algn="ctr" defTabSz="9144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344816" cy="18582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совместной деятельности взрослого с детьми заключается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осуществлении следующих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 практик: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8868"/>
            <a:ext cx="7344816" cy="381953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сюжетной игры;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правилами;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продуктивной деятельности;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 деятельности;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чтении художественной литературы.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18684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взрослым детской активности в направлении развития: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43116"/>
            <a:ext cx="7560840" cy="36052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творческой инициативы;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инициативы как целеполагания и волевого усилия;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коммуникативной инициативы;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познавательной инициативы.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72808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СОДЕРЖИТ: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85926"/>
            <a:ext cx="8610160" cy="44624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сюжетной игры (ролевые атрибуты (игрушки-персонажи), предметы оперирования и маркеры игрового пространства);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игры с правилами (игры на физическую компетенцию, игры на удачу и умственную компетенцию);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СОДЕРЖИТ: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85926"/>
            <a:ext cx="8610160" cy="44624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продуктивной деятельности (для рисования, аппликации, лепки и синтетических видов продуктивной деятельности);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познавательно-исследовательской деятельности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(объекты для исследования в действии, образно-символический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знаково-символический материал).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37444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«Миры детства»</a:t>
            </a:r>
          </a:p>
          <a:p>
            <a:pPr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различных культурных</a:t>
            </a:r>
          </a:p>
          <a:p>
            <a:pPr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 представлено единое содержание</a:t>
            </a:r>
          </a:p>
          <a:p>
            <a:pPr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взрослых </a:t>
            </a:r>
          </a:p>
          <a:p>
            <a:pPr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(родителей и педагогов) с детьми.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9600"/>
            <a:ext cx="7344816" cy="13208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СОВМЕСТНОЙ ДЕЯТЕЛЬНОСТИ ВЗРОСЛЫХ С ДЕТЬМИ В СЕМЬЕ</a:t>
            </a:r>
            <a:r>
              <a:rPr lang="ru-RU" b="1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28802"/>
            <a:ext cx="8568952" cy="49291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специальный дидактический материал</a:t>
            </a:r>
          </a:p>
          <a:p>
            <a:pPr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календарь», который обеспечивает единство</a:t>
            </a:r>
          </a:p>
          <a:p>
            <a:pPr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пространства семьи и детского сада.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дидактическому материалу «Детский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календарь» совместная деятельность взрослых и детей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и в детском саду представляет целостный и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неразрывный образовательный процесс.</a:t>
            </a:r>
          </a:p>
          <a:p>
            <a:pPr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1480"/>
            <a:ext cx="8496944" cy="164307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предлагаются конкретные средства, которые ранее не использовались в образовательных программах или применялись эпизодически: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8496944" cy="3577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Образовательный процесс в Программе строится на партнерских отношениях взрослого и ребенка;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Программа предполагает возможность отбора содержания образования с учетом интересов ребенка. При таком условии деятельность в рамках образовательного процесса, с одной стороны, приобретает для ребенка смысл, а с другой – обеспечивает его всестороннее развитие в соответствии с требованиями Стандарта.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1480"/>
            <a:ext cx="8682168" cy="164307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предлагаются конкретные средства, которые ранее не использовались в образовательных программах или применялись эпизодически: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8933688" cy="36834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Предметно-пространственная среда рассматривается как важное средство образования, она организуется на основе научно-обоснованных принципов.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Программа предусматривает регулярную и целенаправленную образовательную деятельность не только в детском саду, но и в семье.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7992888" cy="55446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построения образовательной деятельности в детском саду на основании партнерских отношений; 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классификации содержания образования; 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концепция онтогенеза игры в дошкольном детстве и ряд отдельных методик развития сюжетной игры и игры с правилами; 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представлены в Программе на основании работ Н.А. Коротковой.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340768"/>
            <a:ext cx="5760640" cy="2880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</a:t>
            </a:r>
          </a:p>
          <a:p>
            <a:pPr algn="ctr">
              <a:buNone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воспитании наших детей!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352839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примерной образовательной программой дошкольного образования 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«Миры детства»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21325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«МИРЫ ДЕТСТВА»</a:t>
            </a:r>
          </a:p>
          <a:p>
            <a:pPr algn="ctr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программа</a:t>
            </a:r>
          </a:p>
          <a:p>
            <a:pPr algn="ctr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поддержки позитивной </a:t>
            </a:r>
          </a:p>
          <a:p>
            <a:pPr algn="ctr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и индивидуализации детей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8E4C59-51F2-42BC-816B-68206BAEABD1}"/>
              </a:ext>
            </a:extLst>
          </p:cNvPr>
          <p:cNvSpPr/>
          <p:nvPr/>
        </p:nvSpPr>
        <p:spPr>
          <a:xfrm>
            <a:off x="467544" y="3752167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Конвенции ООН о правах ребенка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Российской Федерации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«Об образовании в Российской Федерации»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B34DF4-B5A5-4902-BAD4-BA3DDBC7457A}"/>
              </a:ext>
            </a:extLst>
          </p:cNvPr>
          <p:cNvSpPr/>
          <p:nvPr/>
        </p:nvSpPr>
        <p:spPr>
          <a:xfrm>
            <a:off x="323528" y="2951948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РАЗРАБОТАНА НА ОСНОВЕ:</a:t>
            </a:r>
            <a:br>
              <a:rPr lang="ru-RU" u="sng" dirty="0">
                <a:solidFill>
                  <a:schemeClr val="accent2">
                    <a:lumMod val="50000"/>
                  </a:schemeClr>
                </a:solidFill>
              </a:rPr>
            </a:br>
            <a:endParaRPr lang="ru-RU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303" y="2143116"/>
            <a:ext cx="6210085" cy="41052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>
              <a:buNone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 Григорьевич</a:t>
            </a:r>
          </a:p>
          <a:p>
            <a:pPr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коллектив:</a:t>
            </a:r>
          </a:p>
          <a:p>
            <a:pPr>
              <a:buNone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Веннецкая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О.Е.,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ДороновС.Г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Т.Н.,</a:t>
            </a:r>
          </a:p>
          <a:p>
            <a:pPr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Ремезова Л.А.,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Рунова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М.А., Тарасова Н.В.,</a:t>
            </a:r>
          </a:p>
          <a:p>
            <a:pPr>
              <a:buNone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Хайлова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Е.Г., Якобсон С.Г.</a:t>
            </a:r>
          </a:p>
          <a:p>
            <a:pPr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6600200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asmolov_a_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183" y="1988840"/>
            <a:ext cx="263441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0"/>
            <a:ext cx="8723376" cy="29969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«Миры детства» -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эмоционального благополучия 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положительного отношения детей к себе, 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другим людям, к миру, их полноценное развитие 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следующих сферах: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3016"/>
            <a:ext cx="7848872" cy="29969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217931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«Миры детства»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три раздела: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7"/>
            <a:ext cx="7344816" cy="15121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25B995-0448-4488-8A64-A0C0DBECD297}"/>
              </a:ext>
            </a:extLst>
          </p:cNvPr>
          <p:cNvSpPr/>
          <p:nvPr/>
        </p:nvSpPr>
        <p:spPr>
          <a:xfrm>
            <a:off x="683568" y="3592087"/>
            <a:ext cx="77768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программы включает:</a:t>
            </a:r>
          </a:p>
          <a:p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пояснительную записку;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программы.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28604"/>
            <a:ext cx="7128792" cy="92869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</a:t>
            </a:r>
            <a:br>
              <a:rPr lang="ru-RU" sz="4000" b="1" dirty="0"/>
            </a:b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9406" cy="5526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 цели и задачи реализации программы, которые заключаются в обеспечении эмоционального благополучия и положительного отношения детей к миру, к себе и к другим людям и их полноценного развития в следующих сферах: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социально-коммуникативной;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художественно-эстетической;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44816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ПРОГРАММЫ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7632848" cy="44845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овладевает основными культурными способами деятельности (сюжетной игрой, игрой с правилами, продуктивной и познавательно-исследовательской деятельностью),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 относится к окружающему,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 и самому себе,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владеет устной речью,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к волевым усилиям и может следовать социальным нормам поведения и правилам в разных видах деятельности.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09600"/>
            <a:ext cx="727280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СОДЕРЖАТЕЛЬНОМ РАЗДЕЛЕ ПРОГРАММЫ ПРЕДСТАВЛЕНЫ: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30400"/>
            <a:ext cx="7848872" cy="4110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совместной деятельности взрослого с детьми;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и в детском саду при реализации различных культурных практик;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поддержки детской активности;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предметно-пространственной среды как средства активизации свободной самостоятельной деятельности детей;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педагогического коллектива с семьями воспитанников.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Words>708</Words>
  <Application>Microsoft Office PowerPoint</Application>
  <PresentationFormat>Экран (4:3)</PresentationFormat>
  <Paragraphs>105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Аспект</vt:lpstr>
      <vt:lpstr>Презентация PowerPoint</vt:lpstr>
      <vt:lpstr>Знакомство с примерной образовательной программой дошкольного образования  «Миры детства»</vt:lpstr>
      <vt:lpstr>Презентация PowerPoint</vt:lpstr>
      <vt:lpstr>Презентация PowerPoint</vt:lpstr>
      <vt:lpstr>Цель программы «Миры детства» - обеспечение эмоционального благополучия  и положительного отношения детей к себе,  к другим людям, к миру, их полноценное развитие  в следующих сферах:</vt:lpstr>
      <vt:lpstr>Программа «Миры детства»  включает три раздела: </vt:lpstr>
      <vt:lpstr>ПОЯСНИТЕЛЬНАЯ ЗАПИСКА   </vt:lpstr>
      <vt:lpstr>ПЛАНИРУЕМЫЕ РЕЗУЛЬТАТЫ ОСВОЕНИЯ ПРОГРАММЫ </vt:lpstr>
      <vt:lpstr>В СОДЕРЖАТЕЛЬНОМ РАЗДЕЛЕ ПРОГРАММЫ ПРЕДСТАВЛЕНЫ: </vt:lpstr>
      <vt:lpstr>Содержание совместной деятельности взрослого с детьми заключается  в осуществлении следующих  культурных практик:</vt:lpstr>
      <vt:lpstr>Поддержка взрослым детской активности в направлении развития:</vt:lpstr>
      <vt:lpstr>ПРЕДМЕТНО-ПРОСТРАНСТВЕННАЯ СРЕДА СОДЕРЖИТ: </vt:lpstr>
      <vt:lpstr>ПРЕДМЕТНО-ПРОСТРАНСТВЕННАЯ СРЕДА СОДЕРЖИТ: </vt:lpstr>
      <vt:lpstr>Презентация PowerPoint</vt:lpstr>
      <vt:lpstr>ДЛЯ СОВМЕСТНОЙ ДЕЯТЕЛЬНОСТИ ВЗРОСЛЫХ С ДЕТЬМИ В СЕМЬЕ </vt:lpstr>
      <vt:lpstr>В Программе предлагаются конкретные средства, которые ранее не использовались в образовательных программах или применялись эпизодически: </vt:lpstr>
      <vt:lpstr>В Программе предлагаются конкретные средства, которые ранее не использовались в образовательных программах или применялись эпизодически: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асус</cp:lastModifiedBy>
  <cp:revision>20</cp:revision>
  <dcterms:modified xsi:type="dcterms:W3CDTF">2018-10-26T14:17:37Z</dcterms:modified>
</cp:coreProperties>
</file>